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2025-10-30T00:19:36Z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